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8" r:id="rId3"/>
    <p:sldId id="259" r:id="rId4"/>
    <p:sldId id="257" r:id="rId5"/>
    <p:sldId id="269" r:id="rId6"/>
    <p:sldId id="266" r:id="rId7"/>
    <p:sldId id="258" r:id="rId8"/>
    <p:sldId id="270" r:id="rId9"/>
    <p:sldId id="267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EFE186-D477-4C3C-B950-9CBD22CD8F69}" v="1" dt="2023-06-06T05:31:24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EFE186-D477-4C3C-B950-9CBD22CD8F69}"/>
    <pc:docChg chg="modSld">
      <pc:chgData name="Narelle Wheaton" userId="6e1b2b30-480e-4f91-806b-6735d5b9e446" providerId="ADAL" clId="{79EFE186-D477-4C3C-B950-9CBD22CD8F69}" dt="2023-06-06T05:31:24.433" v="0" actId="207"/>
      <pc:docMkLst>
        <pc:docMk/>
      </pc:docMkLst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56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56"/>
            <ac:spMk id="3076" creationId="{CA05EB89-CAD7-AC7F-A466-B38F8DAD901B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57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57"/>
            <ac:spMk id="6148" creationId="{7F0B761A-D414-E850-6659-533C4B45863E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58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58"/>
            <ac:spMk id="9219" creationId="{C723989B-A149-CB0B-EF78-4FB2E34913C8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59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59"/>
            <ac:spMk id="5122" creationId="{162DDA70-12A4-E7A9-065F-45A1EDDB1588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66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66"/>
            <ac:spMk id="8194" creationId="{CE105BB9-4D63-62ED-B614-379D8553DE2D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0" sldId="267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0" sldId="267"/>
            <ac:spMk id="11266" creationId="{2096E0F1-2682-19D1-31B0-968BEC10D092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3736455216" sldId="268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3736455216" sldId="268"/>
            <ac:spMk id="3076" creationId="{CA05EB89-CAD7-AC7F-A466-B38F8DAD901B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675384473" sldId="269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675384473" sldId="269"/>
            <ac:spMk id="6148" creationId="{7F0B761A-D414-E850-6659-533C4B45863E}"/>
          </ac:spMkLst>
        </pc:spChg>
      </pc:sldChg>
      <pc:sldChg chg="modSp">
        <pc:chgData name="Narelle Wheaton" userId="6e1b2b30-480e-4f91-806b-6735d5b9e446" providerId="ADAL" clId="{79EFE186-D477-4C3C-B950-9CBD22CD8F69}" dt="2023-06-06T05:31:24.433" v="0" actId="207"/>
        <pc:sldMkLst>
          <pc:docMk/>
          <pc:sldMk cId="3821607565" sldId="270"/>
        </pc:sldMkLst>
        <pc:spChg chg="mod">
          <ac:chgData name="Narelle Wheaton" userId="6e1b2b30-480e-4f91-806b-6735d5b9e446" providerId="ADAL" clId="{79EFE186-D477-4C3C-B950-9CBD22CD8F69}" dt="2023-06-06T05:31:24.433" v="0" actId="207"/>
          <ac:spMkLst>
            <pc:docMk/>
            <pc:sldMk cId="3821607565" sldId="270"/>
            <ac:spMk id="9219" creationId="{C723989B-A149-CB0B-EF78-4FB2E34913C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CC55599-F508-DF4B-E5A4-110D19C0AF6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CAF7290-3CA4-EB48-F6DD-F6CB8BE611E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98C71A5-FE29-1E67-D2D3-92A48552E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ED255A9-CA0A-2AED-F88A-C140B3FF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F2C7BC70-2D4C-1557-9950-A4C852EF6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EDB86AE-3232-6226-7B22-2A7EC5697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B307DF4-E9C7-B3BF-3F14-DFF3D9569E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FB4F520-CF8F-934B-7B9A-DCFCE14BB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98C71A5-FE29-1E67-D2D3-92A48552E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ED255A9-CA0A-2AED-F88A-C140B3FF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F2C7BC70-2D4C-1557-9950-A4C852EF6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EDB86AE-3232-6226-7B22-2A7EC5697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B307DF4-E9C7-B3BF-3F14-DFF3D9569E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FB4F520-CF8F-934B-7B9A-DCFCE14BB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460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36228B4-F261-F51E-E0AF-528535A19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4804773F-3875-61EC-7787-D65F210E9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98BCB6EA-033C-CA33-A91C-6F405FEE7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28153991-D218-9018-A12A-BAAA7214B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AA629D80-68F6-028A-A13C-9D523A6413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561E8B59-21D5-ED77-8801-B5027A87F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36228B4-F261-F51E-E0AF-528535A19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4804773F-3875-61EC-7787-D65F210E9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98BCB6EA-033C-CA33-A91C-6F405FEE7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28153991-D218-9018-A12A-BAAA7214B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AA629D80-68F6-028A-A13C-9D523A6413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561E8B59-21D5-ED77-8801-B5027A87F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8399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B08FC8C-241E-B60A-2D95-4060400F0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553880A-5924-4F09-7142-D82E6ED57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633B104C-3625-5349-C9ED-B7D2881D9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14517BFA-9100-04D4-B7FB-DD1F6152F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53FBF6A2-8E45-7168-8FF8-B1DEC06682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28FAB960-07B0-1375-45E2-E09191BEDB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B08FC8C-241E-B60A-2D95-4060400F0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553880A-5924-4F09-7142-D82E6ED57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633B104C-3625-5349-C9ED-B7D2881D9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14517BFA-9100-04D4-B7FB-DD1F6152F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53FBF6A2-8E45-7168-8FF8-B1DEC06682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28FAB960-07B0-1375-45E2-E09191BEDB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155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7298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122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51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723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1338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50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1307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500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569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8580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7620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6263AD4-3942-E4C9-7C8D-8B8E8F398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27C3C08-9EBD-9DE6-1BC1-2E5B3B3CBE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2pPr>
      <a:lvl3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3pPr>
      <a:lvl4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4pPr>
      <a:lvl5pPr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5pPr>
      <a:lvl6pPr marL="4572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6pPr>
      <a:lvl7pPr marL="9144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7pPr>
      <a:lvl8pPr marL="13716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8pPr>
      <a:lvl9pPr marL="1828800" algn="ctr" rtl="0" eaLnBrk="0" fontAlgn="base" hangingPunct="0">
        <a:spcBef>
          <a:spcPts val="6600"/>
        </a:spcBef>
        <a:spcAft>
          <a:spcPts val="2400"/>
        </a:spcAft>
        <a:defRPr sz="4400" b="1">
          <a:solidFill>
            <a:schemeClr val="tx2"/>
          </a:solidFill>
          <a:latin typeface="Courier" charset="0"/>
        </a:defRPr>
      </a:lvl9pPr>
    </p:titleStyle>
    <p:bodyStyle>
      <a:lvl1pPr marL="342900" indent="-342900" algn="l" rtl="0" eaLnBrk="0" fontAlgn="base" hangingPunct="0">
        <a:spcBef>
          <a:spcPts val="4800"/>
        </a:spcBef>
        <a:spcAft>
          <a:spcPts val="2400"/>
        </a:spcAft>
        <a:buSzPct val="100000"/>
        <a:buChar char="•"/>
        <a:defRPr sz="3200" b="1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B1CA1F6-B970-96B9-CC6E-DAE5BE816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9065840-A745-6607-F1B5-9F666030F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CA05EB89-CAD7-AC7F-A466-B38F8DAD90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3637" y="1880840"/>
            <a:ext cx="9864725" cy="3096319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1800" b="0" i="0" dirty="0">
                <a:solidFill>
                  <a:schemeClr val="bg1"/>
                </a:solidFill>
                <a:latin typeface="Calibri" panose="020F0502020204030204" pitchFamily="34" charset="0"/>
              </a:rPr>
              <a:t>Verse 1</a:t>
            </a:r>
          </a:p>
          <a:p>
            <a:pPr marL="0" indent="0" algn="ctr">
              <a:spcBef>
                <a:spcPts val="96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to me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That he should deign to hear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The faintest whisper of my heart,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Wipe from mine eyes the tear;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B1CA1F6-B970-96B9-CC6E-DAE5BE816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9065840-A745-6607-F1B5-9F666030F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CA05EB89-CAD7-AC7F-A466-B38F8DAD90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3637" y="2096864"/>
            <a:ext cx="9864725" cy="2664271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And though I cannot comprehend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Such love, so great, so deep,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In his strong hands my soul I trust,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He will not fail to keep.</a:t>
            </a:r>
          </a:p>
        </p:txBody>
      </p:sp>
    </p:spTree>
    <p:extLst>
      <p:ext uri="{BB962C8B-B14F-4D97-AF65-F5344CB8AC3E}">
        <p14:creationId xmlns:p14="http://schemas.microsoft.com/office/powerpoint/2010/main" val="373645521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62DDA70-12A4-E7A9-065F-45A1EDDB15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6050" y="1628775"/>
            <a:ext cx="9648825" cy="38544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sz="2000" b="0" i="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</a:p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Wonderful that he should give his Son to die for me;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7368B75-4539-A15D-ED46-132BCA0A8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8D31F43-5D5A-AF94-8B99-BFE814D80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7F0B761A-D414-E850-6659-533C4B4586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91406" y="2099692"/>
            <a:ext cx="10009188" cy="2658616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 b="0" i="0" dirty="0">
                <a:solidFill>
                  <a:schemeClr val="bg1"/>
                </a:solidFill>
                <a:latin typeface="Calibri" panose="020F0502020204030204" pitchFamily="34" charset="0"/>
              </a:rPr>
              <a:t>Verse 2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to me is wonderful!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My very steps are planned;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When mists of doubt encompass me,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I hold my Father's hand.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7368B75-4539-A15D-ED46-132BCA0A8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8D31F43-5D5A-AF94-8B99-BFE814D80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7F0B761A-D414-E850-6659-533C4B4586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91406" y="2240868"/>
            <a:ext cx="10009188" cy="2376264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His love has banished every fear,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In freedom I rejoice,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And with my quickened ears I hear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The music of his voice.</a:t>
            </a:r>
          </a:p>
        </p:txBody>
      </p:sp>
    </p:spTree>
    <p:extLst>
      <p:ext uri="{BB962C8B-B14F-4D97-AF65-F5344CB8AC3E}">
        <p14:creationId xmlns:p14="http://schemas.microsoft.com/office/powerpoint/2010/main" val="67538447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CE105BB9-4D63-62ED-B614-379D8553DE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7" y="1501775"/>
            <a:ext cx="9648825" cy="38544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b="0" i="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</a:p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Wonderful that he should give his Son to die for me;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4329BF8-1091-73C1-E048-012EE5DC4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C723989B-A149-CB0B-EF78-4FB2E34913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5000" y="2096864"/>
            <a:ext cx="8382000" cy="2664271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2400" b="0" i="0" dirty="0">
                <a:solidFill>
                  <a:schemeClr val="bg1"/>
                </a:solidFill>
                <a:latin typeface="Calibri" panose="020F0502020204030204" pitchFamily="34" charset="0"/>
              </a:rPr>
              <a:t>Verse 3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to me is wonderful!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He lights the darkest way;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I now enjoy his fellowship,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 err="1">
                <a:solidFill>
                  <a:schemeClr val="bg1"/>
                </a:solidFill>
                <a:latin typeface="Calibri" panose="020F0502020204030204" pitchFamily="34" charset="0"/>
              </a:rPr>
              <a:t>'Twill</a:t>
            </a: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 last through endless day.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4329BF8-1091-73C1-E048-012EE5DC4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AU" altLang="en-US" sz="2400" b="0" i="0">
              <a:latin typeface="Times New Roman" panose="02020603050405020304" pitchFamily="18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C723989B-A149-CB0B-EF78-4FB2E34913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5000" y="2240880"/>
            <a:ext cx="8382000" cy="2376239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Tx/>
              <a:buNone/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My Father doth not ask that I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Great gifts on him bestow,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But only that I love him too,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And serve him here below.</a:t>
            </a:r>
          </a:p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endParaRPr lang="en-US" altLang="en-US" sz="4000" b="0" i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60756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2096E0F1-2682-19D1-31B0-968BEC10D0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7" y="1501775"/>
            <a:ext cx="9648825" cy="38544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sz="2400" b="0" i="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</a:p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wonderful,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Wonderful that he should give his Son to die for me;</a:t>
            </a:r>
            <a:b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altLang="en-US" sz="40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is Wonderful!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7C2F2B0-5C52-9B9F-3A55-768686BF4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6038850"/>
            <a:ext cx="29098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48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Courier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Courier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Courier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400" b="0" i="0" dirty="0">
                <a:solidFill>
                  <a:schemeClr val="bg1"/>
                </a:solidFill>
                <a:latin typeface="Calibri" panose="020F0502020204030204" pitchFamily="34" charset="0"/>
              </a:rPr>
              <a:t>God's love to me is wonderful</a:t>
            </a:r>
            <a:r>
              <a:rPr lang="en-AU" altLang="en-US" sz="1000" b="0" i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400" b="0" i="0" dirty="0">
                <a:solidFill>
                  <a:schemeClr val="bg1"/>
                </a:solidFill>
                <a:latin typeface="Calibri" panose="020F0502020204030204" pitchFamily="34" charset="0"/>
              </a:rPr>
              <a:t>Sidney Edward Cox (1887-1975)</a:t>
            </a:r>
            <a:r>
              <a:rPr lang="en-AU" altLang="en-US" sz="1000" b="0" i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AU" altLang="en-US" sz="1400" b="0" i="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urier"/>
        <a:ea typeface=""/>
        <a:cs typeface=""/>
      </a:majorFont>
      <a:minorFont>
        <a:latin typeface="Couri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302</Words>
  <Application>Microsoft Office PowerPoint</Application>
  <PresentationFormat>Widescreen</PresentationFormat>
  <Paragraphs>24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Courier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48.</dc:title>
  <dc:creator>Brian Pratt</dc:creator>
  <cp:lastModifiedBy>Narelle Wheaton</cp:lastModifiedBy>
  <cp:revision>11</cp:revision>
  <dcterms:created xsi:type="dcterms:W3CDTF">1998-09-22T07:07:24Z</dcterms:created>
  <dcterms:modified xsi:type="dcterms:W3CDTF">2023-06-06T05:31:26Z</dcterms:modified>
</cp:coreProperties>
</file>